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8" r:id="rId6"/>
    <p:sldId id="264" r:id="rId7"/>
    <p:sldId id="265" r:id="rId8"/>
    <p:sldId id="259" r:id="rId9"/>
    <p:sldId id="261" r:id="rId10"/>
    <p:sldId id="262" r:id="rId11"/>
    <p:sldId id="263" r:id="rId12"/>
    <p:sldId id="269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76" autoAdjust="0"/>
  </p:normalViewPr>
  <p:slideViewPr>
    <p:cSldViewPr>
      <p:cViewPr>
        <p:scale>
          <a:sx n="50" d="100"/>
          <a:sy n="50" d="100"/>
        </p:scale>
        <p:origin x="-109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354FD82-4037-4B7F-B5CA-A10ACB8BF29E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B89AB0F-4F6E-40E2-9C13-9FF0DE072C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leaf trip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4191000"/>
            <a:ext cx="4270248" cy="53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By Brynn, Nathan, and Garrett</a:t>
            </a: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Norfolk, 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January 1, 1776, the British burned down two-thirds of the buildings</a:t>
            </a:r>
          </a:p>
          <a:p>
            <a:r>
              <a:rPr lang="en-US" dirty="0" smtClean="0"/>
              <a:t>The residents destroyed most of the remaining buildings to keep the British from using the port</a:t>
            </a:r>
          </a:p>
          <a:p>
            <a:r>
              <a:rPr lang="en-US" dirty="0" smtClean="0"/>
              <a:t>The only building to survive the destruction was Saint Paul’s Episcopal Church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Norfolk, 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Norfolk was rebuilt soon after the burning</a:t>
            </a:r>
          </a:p>
          <a:p>
            <a:r>
              <a:rPr lang="en-US" dirty="0" smtClean="0"/>
              <a:t>In 1855, approximately one-third of the population was killed by the yellow fever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Norfolk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Chrysler Museum of Art</a:t>
            </a:r>
          </a:p>
          <a:p>
            <a:r>
              <a:rPr lang="en-US" dirty="0" smtClean="0"/>
              <a:t>Many cruises</a:t>
            </a:r>
          </a:p>
          <a:p>
            <a:r>
              <a:rPr lang="en-US" dirty="0" smtClean="0"/>
              <a:t>The Virginia Zoo</a:t>
            </a:r>
          </a:p>
          <a:p>
            <a:r>
              <a:rPr lang="en-US" dirty="0" smtClean="0"/>
              <a:t>Nauticus</a:t>
            </a:r>
          </a:p>
          <a:p>
            <a:pPr lvl="1"/>
            <a:r>
              <a:rPr lang="en-US" dirty="0" smtClean="0"/>
              <a:t>Battleship Washington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Colonel William Woodford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October 6, 1734</a:t>
            </a:r>
          </a:p>
          <a:p>
            <a:r>
              <a:rPr lang="en-US" dirty="0" smtClean="0"/>
              <a:t>Died November 13,1780</a:t>
            </a:r>
          </a:p>
          <a:p>
            <a:r>
              <a:rPr lang="en-US" dirty="0" smtClean="0"/>
              <a:t>He freed Norfolk from approximately 168 years of British rule during the Revolutionary War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Earl of Dunmore (John Murray)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born sometime between 1730 and 1732</a:t>
            </a:r>
          </a:p>
          <a:p>
            <a:r>
              <a:rPr lang="en-US" dirty="0" smtClean="0"/>
              <a:t>He died on February 25, 1809</a:t>
            </a:r>
          </a:p>
          <a:p>
            <a:r>
              <a:rPr lang="en-US" dirty="0" smtClean="0"/>
              <a:t>He was the last British ruler of Virginia, Norfolk included</a:t>
            </a:r>
          </a:p>
          <a:p>
            <a:r>
              <a:rPr lang="en-US" dirty="0" smtClean="0"/>
              <a:t>He burned down two-thirds of the original city of Norfolk, changing the city forever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be traveling to Norfolk, VA; Charleston, SC; Orlando, FL; Montgomery, AL; and Nashville, TN.</a:t>
            </a:r>
          </a:p>
          <a:p>
            <a:r>
              <a:rPr lang="en-US" dirty="0" smtClean="0"/>
              <a:t>This is a 2548.57 mile drive.</a:t>
            </a:r>
          </a:p>
          <a:p>
            <a:r>
              <a:rPr lang="en-US" dirty="0" smtClean="0"/>
              <a:t>This will take 42 hours and 39 minutes.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2011 Lamborghini </a:t>
            </a:r>
            <a:r>
              <a:rPr lang="en-US" dirty="0" smtClean="0"/>
              <a:t>Estoque</a:t>
            </a:r>
          </a:p>
          <a:p>
            <a:r>
              <a:rPr lang="en-US" dirty="0"/>
              <a:t>Four </a:t>
            </a:r>
            <a:r>
              <a:rPr lang="en-US" dirty="0" smtClean="0"/>
              <a:t>seats</a:t>
            </a:r>
          </a:p>
          <a:p>
            <a:r>
              <a:rPr lang="en-US" dirty="0" smtClean="0"/>
              <a:t>30 </a:t>
            </a:r>
            <a:r>
              <a:rPr lang="en-US" dirty="0"/>
              <a:t>MPG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://carincs.com/wp-content/uploads/2010/12/2011-Lamborghini-Estoque-Front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362200"/>
            <a:ext cx="6324600" cy="420958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Norfolk, VA </a:t>
            </a:r>
          </a:p>
          <a:p>
            <a:r>
              <a:rPr lang="en-US" dirty="0" smtClean="0"/>
              <a:t>Charleston, SC </a:t>
            </a:r>
          </a:p>
          <a:p>
            <a:r>
              <a:rPr lang="en-US" dirty="0" smtClean="0"/>
              <a:t>Orlando, FL </a:t>
            </a:r>
          </a:p>
          <a:p>
            <a:r>
              <a:rPr lang="en-US" dirty="0" smtClean="0"/>
              <a:t>Montgomery, AL </a:t>
            </a:r>
          </a:p>
          <a:p>
            <a:r>
              <a:rPr lang="en-US" dirty="0" smtClean="0"/>
              <a:t>Nashville, TN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Monuments/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Aiken William House and Associated Railroad Structures</a:t>
            </a:r>
          </a:p>
          <a:p>
            <a:r>
              <a:rPr lang="en-US" dirty="0" smtClean="0"/>
              <a:t>Alabama Department of Archives and History</a:t>
            </a:r>
          </a:p>
          <a:p>
            <a:r>
              <a:rPr lang="en-US" dirty="0" smtClean="0"/>
              <a:t>LP Field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Norfolk, 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1830, Norfolk had a population of 9,814</a:t>
            </a:r>
          </a:p>
          <a:p>
            <a:r>
              <a:rPr lang="en-US" dirty="0" smtClean="0"/>
              <a:t>In 2010, Norfolk had a population of 242,803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All information on this slide courtesy of the United States Census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Norfolk, 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Tocqueville did not say much about Norfolk, he only referenced Norfolk twice when mentioning the journey from New Orleans to Norfolk</a:t>
            </a:r>
          </a:p>
          <a:p>
            <a:r>
              <a:rPr lang="en-US" dirty="0" smtClean="0"/>
              <a:t>His journal entries from Norfolk consist of his ideas on universal suffrage and trade, along with two letters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Norfolk, 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1830 population: 9,814</a:t>
            </a:r>
          </a:p>
          <a:p>
            <a:r>
              <a:rPr lang="en-US" dirty="0" smtClean="0"/>
              <a:t>2010 population: 242,803</a:t>
            </a:r>
          </a:p>
          <a:p>
            <a:r>
              <a:rPr lang="en-US" dirty="0" smtClean="0"/>
              <a:t>It was founded in 1682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Norfolk, 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a major port for the export of Virginia products like tobacco and lumber</a:t>
            </a:r>
          </a:p>
          <a:p>
            <a:r>
              <a:rPr lang="en-US" dirty="0" smtClean="0"/>
              <a:t>Also was a major port for imports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177</TotalTime>
  <Words>370</Words>
  <Application>Microsoft Office PowerPoint</Application>
  <PresentationFormat>On-screen Show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Technic</vt:lpstr>
      <vt:lpstr>The leaf trip</vt:lpstr>
      <vt:lpstr>Info.</vt:lpstr>
      <vt:lpstr>Car</vt:lpstr>
      <vt:lpstr>Cites</vt:lpstr>
      <vt:lpstr>Monuments/ Attractions</vt:lpstr>
      <vt:lpstr>Norfolk, VA</vt:lpstr>
      <vt:lpstr>Norfolk, VA</vt:lpstr>
      <vt:lpstr>Norfolk, VA</vt:lpstr>
      <vt:lpstr>Norfolk, VA</vt:lpstr>
      <vt:lpstr>Norfolk, VA</vt:lpstr>
      <vt:lpstr>Norfolk, VA</vt:lpstr>
      <vt:lpstr>Norfolk Today</vt:lpstr>
      <vt:lpstr>Colonel William Woodford</vt:lpstr>
      <vt:lpstr>4th Earl of Dunmore (John Murray)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Estoque</dc:title>
  <dc:creator>GWatts68</dc:creator>
  <cp:lastModifiedBy>GWatts68</cp:lastModifiedBy>
  <cp:revision>33</cp:revision>
  <dcterms:created xsi:type="dcterms:W3CDTF">2011-02-07T18:55:44Z</dcterms:created>
  <dcterms:modified xsi:type="dcterms:W3CDTF">2011-02-16T19:04:14Z</dcterms:modified>
</cp:coreProperties>
</file>